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5"/>
  </p:notesMasterIdLst>
  <p:handoutMasterIdLst>
    <p:handoutMasterId r:id="rId66"/>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3" r:id="rId30"/>
    <p:sldId id="263" r:id="rId31"/>
    <p:sldId id="269" r:id="rId32"/>
    <p:sldId id="273" r:id="rId33"/>
    <p:sldId id="274" r:id="rId34"/>
    <p:sldId id="1584" r:id="rId35"/>
    <p:sldId id="1585" r:id="rId36"/>
    <p:sldId id="1586" r:id="rId37"/>
    <p:sldId id="1587"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16" r:id="rId63"/>
    <p:sldId id="1535"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8895" autoAdjust="0"/>
  </p:normalViewPr>
  <p:slideViewPr>
    <p:cSldViewPr>
      <p:cViewPr varScale="1">
        <p:scale>
          <a:sx n="82" d="100"/>
          <a:sy n="82" d="100"/>
        </p:scale>
        <p:origin x="593"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8/21/2018 9:03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8/21/2018 9:02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everything should be Q&amp;A</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1968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7A2EE2C-D454-4BB3-99DC-0330DA6228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66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8/21/2018 9:02 AM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8/21/2018 9:02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8/21/2018 9:02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8/21/2018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8/21/2018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blog.openai.com/language-unsupervised/" TargetMode="External"/><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hyperlink" Target="https://arxiv.org/abs/1806.02847" TargetMode="External"/><Relationship Id="rId4" Type="http://schemas.openxmlformats.org/officeDocument/2006/relationships/hyperlink" Target="http://nlp.fast.ai/classification/2018/05/15/introducting-ulmfit.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a:t>
            </a:r>
            <a:r>
              <a:rPr lang="en-US" dirty="0" err="1"/>
              <a:t>Generalizeable</a:t>
            </a:r>
            <a:r>
              <a:rPr lang="en-US" dirty="0"/>
              <a:t>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12851"/>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3"/>
              </a:rPr>
              <a:t>OpenAI</a:t>
            </a:r>
            <a:r>
              <a:rPr lang="en-US" sz="2800" dirty="0">
                <a:hlinkClick r:id="rId3"/>
              </a:rPr>
              <a:t>: Improving Language Understanding by Generative Pre-Training</a:t>
            </a:r>
            <a:endParaRPr lang="en-US" sz="2800" dirty="0"/>
          </a:p>
          <a:p>
            <a:r>
              <a:rPr lang="en-US" sz="2800" dirty="0" err="1">
                <a:hlinkClick r:id="rId4"/>
              </a:rPr>
              <a:t>fastAI</a:t>
            </a:r>
            <a:r>
              <a:rPr lang="en-US" sz="2800" dirty="0">
                <a:hlinkClick r:id="rId4"/>
              </a:rPr>
              <a:t>: Universal Language Model Fine-tuning for Text Classification</a:t>
            </a:r>
            <a:endParaRPr lang="en-US" sz="2800" dirty="0"/>
          </a:p>
          <a:p>
            <a:r>
              <a:rPr lang="en-US" sz="2800" dirty="0">
                <a:hlinkClick r:id="rId5"/>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173450"/>
          </a:xfrm>
        </p:spPr>
        <p:txBody>
          <a:bodyPr/>
          <a:lstStyle/>
          <a:p>
            <a:r>
              <a:rPr lang="en-US" b="1" dirty="0"/>
              <a:t>Hands-On: </a:t>
            </a:r>
            <a:r>
              <a:rPr lang="en-US" dirty="0" err="1"/>
              <a:t>Featurizing</a:t>
            </a:r>
            <a:r>
              <a:rPr lang="en-US" dirty="0"/>
              <a:t> Comments from Wikipedia Talk Edits Using Word Vectors and Language Model Encoders</a:t>
            </a:r>
            <a:endParaRPr lang="en-US" sz="4000" dirty="0"/>
          </a:p>
        </p:txBody>
      </p:sp>
      <p:sp>
        <p:nvSpPr>
          <p:cNvPr id="3" name="Rectangle 2">
            <a:extLst>
              <a:ext uri="{FF2B5EF4-FFF2-40B4-BE49-F238E27FC236}">
                <a16:creationId xmlns:a16="http://schemas.microsoft.com/office/drawing/2014/main" id="{68443732-BC74-44FE-BB7E-1D5CC5A0C9EF}"/>
              </a:ext>
            </a:extLst>
          </p:cNvPr>
          <p:cNvSpPr/>
          <p:nvPr/>
        </p:nvSpPr>
        <p:spPr>
          <a:xfrm>
            <a:off x="9345335" y="220662"/>
            <a:ext cx="234070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mn-lt"/>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a:xfrm>
            <a:off x="274640" y="1212850"/>
            <a:ext cx="11887198" cy="5486401"/>
          </a:xfrm>
        </p:spPr>
        <p:txBody>
          <a:bodyPr>
            <a:normAutofit fontScale="77500" lnSpcReduction="20000"/>
          </a:bodyPr>
          <a:lstStyle/>
          <a:p>
            <a:pPr marL="0" indent="0">
              <a:lnSpc>
                <a:spcPct val="170000"/>
              </a:lnSpc>
              <a:buNone/>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lnSpc>
                <a:spcPct val="170000"/>
              </a:lnSpc>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lnSpc>
                <a:spcPct val="170000"/>
              </a:lnSpc>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lnSpc>
                <a:spcPct val="170000"/>
              </a:lnSpc>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0" indent="0">
              <a:lnSpc>
                <a:spcPct val="170000"/>
              </a:lnSpc>
              <a:buNone/>
            </a:pPr>
            <a:r>
              <a:rPr lang="en-US" dirty="0">
                <a:latin typeface="Arial Rounded MT Bold" panose="020F0704030504030204" pitchFamily="34" charset="0"/>
              </a:rPr>
              <a:t>Repeat until model improvement / labeling cost &lt;  threshold</a:t>
            </a:r>
          </a:p>
          <a:p>
            <a:pPr marL="524586" indent="-524586">
              <a:lnSpc>
                <a:spcPct val="170000"/>
              </a:lnSpc>
              <a:buFont typeface="+mj-lt"/>
              <a:buAutoNum type="arabicPeriod"/>
            </a:pPr>
            <a:endParaRPr lang="en-US" dirty="0"/>
          </a:p>
          <a:p>
            <a:pPr marL="0" indent="0">
              <a:lnSpc>
                <a:spcPct val="170000"/>
              </a:lnSpc>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mn-lt"/>
              </a:rPr>
              <a:t>Uncertainty Sampling</a:t>
            </a:r>
            <a:endParaRPr lang="en-US" dirty="0">
              <a:latin typeface="+mn-lt"/>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sz="4000" dirty="0">
                <a:latin typeface="+mn-lt"/>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mn-lt"/>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mn-lt"/>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mn-lt"/>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mn-lt"/>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mn-lt"/>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mn-lt"/>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(boxes).</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knots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7843</TotalTime>
  <Words>3882</Words>
  <Application>Microsoft Office PowerPoint</Application>
  <PresentationFormat>Custom</PresentationFormat>
  <Paragraphs>393</Paragraphs>
  <Slides>60</Slides>
  <Notes>48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60</vt:i4>
      </vt:variant>
    </vt:vector>
  </HeadingPairs>
  <TitlesOfParts>
    <vt:vector size="78"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Non-Generalizeable Features</vt:lpstr>
      <vt:lpstr>What’s The Canonical Task for Language?</vt:lpstr>
      <vt:lpstr>Generative Pre-Training for NLP</vt:lpstr>
      <vt:lpstr>Hands-On: Featurizing Comments from Wikipedia Talk Edits Using Word Vectors and Language Model Encoders</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Olga Liakhovich</cp:lastModifiedBy>
  <cp:revision>165</cp:revision>
  <dcterms:created xsi:type="dcterms:W3CDTF">2017-12-04T21:06:47Z</dcterms:created>
  <dcterms:modified xsi:type="dcterms:W3CDTF">2018-08-21T09:06:37Z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